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85" d="100"/>
          <a:sy n="85" d="100"/>
        </p:scale>
        <p:origin x="1650"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2019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12/13/2019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sp>
        <p:nvSpPr>
          <p:cNvPr id="4" name="Rectangle 3">
            <a:extLst>
              <a:ext uri="{FF2B5EF4-FFF2-40B4-BE49-F238E27FC236}">
                <a16:creationId xmlns:a16="http://schemas.microsoft.com/office/drawing/2014/main" id="{5D853CEC-3081-4D2B-9F6D-DFB6674E7DBD}"/>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4178</Words>
  <Application>Microsoft Office PowerPoint</Application>
  <PresentationFormat>Widescreen</PresentationFormat>
  <Paragraphs>307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2019-12-13T23:08:19Z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